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0328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4D94E-BA84-4C23-9603-2C617918EF5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AF104-32B9-4E54-80D4-36203E482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AF104-32B9-4E54-80D4-36203E4829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6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theory of human caring by Jean Watson provides a significant foundation for the nursing practice setting as a whole. The entire framework of the nursing practice is built around the need to care and provide quality healthcare to different patients.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some core concepts of the theory of human caring that apply to the APN role as explored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below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Relational care for others is based on the moral foundations of value. An advanced practice nurse is expected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value and care for their patients.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encouraged to establish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ranspersonal caring relationships with their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patients in order to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beyond one’s ego for the sake of saving another person’s life while maintaining inner balance.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Multiple ways of knowing entails integrating everything in knowing how to care for a patient, whereas caring that is inclusive, circular and expansive is care that involves oneself, caring for others, the patient and everyone around the healthcare setting.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successfully APN must have these crucial characteristics.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Lastly, caring occasions and moments are mostly health-centered encounters with another person. APNs are expected to cherish such moments for the good of the patient.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AF104-32B9-4E54-80D4-36203E4829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AF104-32B9-4E54-80D4-36203E4829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tsoncaringscience.org/jean-bi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65504"/>
            <a:ext cx="7766936" cy="2685332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Human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Caring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Studen’sName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6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/>
          <a:lstStyle/>
          <a:p>
            <a:r>
              <a:rPr lang="en-US" dirty="0"/>
              <a:t>Core </a:t>
            </a:r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62" y="1451429"/>
            <a:ext cx="9666816" cy="45429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caring concept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Transpersonal caring interactions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ultiple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of knowing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Inclusive, circular and expansive care.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caring occasions and moments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2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APN Implications of Theory of Human Caring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85866" cy="4697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Cultivating caring in nursing is a basic requirement for peace of mind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use the theory of human caring as a lens for viewing their practice and interactions within their environment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Dyess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Boykin &amp; Rigg,2010).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allows for reinforcement and strengthening of the theory of caring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Labrague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al.,2015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the nurse to invest their emotions in providing care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nursing education curriculum by integrating the notion of care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872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5086"/>
            <a:ext cx="8596668" cy="89988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43314"/>
            <a:ext cx="9613295" cy="507274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Boykin, A.,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(2010). Integrating caring theory with nursing practice and education: connecting with what matters.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Nursing Administration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(11), 498-503.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Watson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Caring Science. (2017).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WATSON, PHD, RN,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-BC, FAAN, (LL -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Retrieved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28, 2019,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Watson Caring Science: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www.watsoncaringscience.org/jean-bio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Labrague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J., McEnroe‐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Petitte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M.,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Papathanasiou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V.,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B.,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Arulappan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(2015). Impact of instructors’ caring on students’ perceptions of their own caring behaviors.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Nursing Scholarship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338-346.</a:t>
            </a:r>
          </a:p>
        </p:txBody>
      </p:sp>
    </p:spTree>
    <p:extLst>
      <p:ext uri="{BB962C8B-B14F-4D97-AF65-F5344CB8AC3E}">
        <p14:creationId xmlns:p14="http://schemas.microsoft.com/office/powerpoint/2010/main" val="32166809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349</Words>
  <Application>Microsoft Office PowerPoint</Application>
  <PresentationFormat>Widescreen</PresentationFormat>
  <Paragraphs>25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Theory of Human Caring Studen’sName Institution</vt:lpstr>
      <vt:lpstr>Core Concepts</vt:lpstr>
      <vt:lpstr>APN Implications of Theory of Human Caring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Human Caring on APN Role student presentation</dc:title>
  <dc:creator>Celine</dc:creator>
  <cp:lastModifiedBy>Celine</cp:lastModifiedBy>
  <cp:revision>19</cp:revision>
  <dcterms:created xsi:type="dcterms:W3CDTF">2019-10-28T08:56:10Z</dcterms:created>
  <dcterms:modified xsi:type="dcterms:W3CDTF">2021-09-17T04:06:04Z</dcterms:modified>
</cp:coreProperties>
</file>