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7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8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5308-01F9-4BA5-959D-E2540C44968F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A561-8ED6-4F29-9A61-8D4C03614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4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2A561-8ED6-4F29-9A61-8D4C036143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Plan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Affiliation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0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Cabot Nutrition's employee, a company specialized in manufacturing various minerals, vitamins, and other supplements, which include infant formula.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prides itself in providing the best products and customer satisfaction.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Recently, one of the employees made a terrible decision resulting in several infants falling ill.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Cabot Nutrition, apologies go to everyone who was hurt as the company works on the crisis management plan to rectify those actions in the future.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the Response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 for employee should be available</a:t>
            </a:r>
          </a:p>
          <a:p>
            <a:r>
              <a:rPr lang="en-US" dirty="0" smtClean="0"/>
              <a:t>Incorporate and promptly avail information whenever there is tension</a:t>
            </a:r>
          </a:p>
          <a:p>
            <a:r>
              <a:rPr lang="en-US" dirty="0" smtClean="0"/>
              <a:t>Frequent refreshment of records to secure employee data</a:t>
            </a:r>
          </a:p>
          <a:p>
            <a:r>
              <a:rPr lang="en-US" dirty="0" smtClean="0"/>
              <a:t>Clear communication with every employee about the situation</a:t>
            </a:r>
          </a:p>
          <a:p>
            <a:r>
              <a:rPr lang="en-US" dirty="0" smtClean="0"/>
              <a:t>Thorough investigations done before responding for a lasting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Alvintzi, P., &amp; Eder, H. (2010). Crisis management. New York: Nova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Science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Bernstein, J., &amp; Bonafede, B. (2011). Manager's guide to crisis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management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McGraw-Hill.</a:t>
            </a:r>
          </a:p>
        </p:txBody>
      </p:sp>
    </p:spTree>
    <p:extLst>
      <p:ext uri="{BB962C8B-B14F-4D97-AF65-F5344CB8AC3E}">
        <p14:creationId xmlns:p14="http://schemas.microsoft.com/office/powerpoint/2010/main" val="3083881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150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Crisis Management Plan</vt:lpstr>
      <vt:lpstr>Introduction</vt:lpstr>
      <vt:lpstr>Communicating the Response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Management Plan</dc:title>
  <dc:creator>Celine</dc:creator>
  <cp:lastModifiedBy>Celine</cp:lastModifiedBy>
  <cp:revision>3</cp:revision>
  <dcterms:created xsi:type="dcterms:W3CDTF">2020-01-07T08:14:58Z</dcterms:created>
  <dcterms:modified xsi:type="dcterms:W3CDTF">2021-09-19T09:12:26Z</dcterms:modified>
</cp:coreProperties>
</file>